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Bebas Neue"/>
      <p:regular r:id="rId14"/>
    </p:embeddedFont>
    <p:embeddedFont>
      <p:font typeface="Rubik Black"/>
      <p:bold r:id="rId15"/>
      <p:boldItalic r:id="rId16"/>
    </p:embeddedFont>
    <p:embeddedFont>
      <p:font typeface="Karl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Karla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RubikBlack-bold.fntdata"/><Relationship Id="rId14" Type="http://schemas.openxmlformats.org/officeDocument/2006/relationships/font" Target="fonts/BebasNeue-regular.fntdata"/><Relationship Id="rId17" Type="http://schemas.openxmlformats.org/officeDocument/2006/relationships/font" Target="fonts/Karla-regular.fntdata"/><Relationship Id="rId16" Type="http://schemas.openxmlformats.org/officeDocument/2006/relationships/font" Target="fonts/RubikBlack-boldItalic.fntdata"/><Relationship Id="rId19" Type="http://schemas.openxmlformats.org/officeDocument/2006/relationships/font" Target="fonts/Karla-italic.fntdata"/><Relationship Id="rId18" Type="http://schemas.openxmlformats.org/officeDocument/2006/relationships/font" Target="fonts/Karla-bold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4d2792e9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4d2792e9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a733f2e4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a733f2e4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2a70cdd107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2a70cdd107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2a733f2e44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2a733f2e44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a70cdd107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a70cdd107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a733f2e44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a733f2e44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2a70cdd107c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2a70cdd107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a73710258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a7371025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2a733f2e44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2a733f2e44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1" name="Google Shape;11;p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3" name="Google Shape;13;p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4" name="Google Shape;14;p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5" name="Google Shape;15;p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6" name="Google Shape;16;p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" name="Google Shape;17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8" name="Google Shape;18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9" name="Google Shape;19;p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1" name="Google Shape;21;p2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22" name="Google Shape;22;p2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6" name="Google Shape;26;p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" name="Google Shape;27;p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8" name="Google Shape;28;p2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9" name="Google Shape;29;p2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" name="Google Shape;30;p2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1" name="Google Shape;31;p2"/>
          <p:cNvSpPr txBox="1"/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32" name="Google Shape;32;p2"/>
          <p:cNvSpPr txBox="1"/>
          <p:nvPr>
            <p:ph idx="1" type="subTitle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1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11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171" name="Google Shape;171;p11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11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4" name="Google Shape;174;p11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75" name="Google Shape;175;p1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76" name="Google Shape;176;p1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77" name="Google Shape;177;p11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78" name="Google Shape;178;p11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" name="Google Shape;179;p11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80" name="Google Shape;180;p11"/>
          <p:cNvSpPr txBox="1"/>
          <p:nvPr>
            <p:ph hasCustomPrompt="1" type="title"/>
          </p:nvPr>
        </p:nvSpPr>
        <p:spPr>
          <a:xfrm>
            <a:off x="1371600" y="1657350"/>
            <a:ext cx="6400800" cy="18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81" name="Google Shape;181;p11"/>
          <p:cNvSpPr txBox="1"/>
          <p:nvPr>
            <p:ph idx="1" type="subTitle"/>
          </p:nvPr>
        </p:nvSpPr>
        <p:spPr>
          <a:xfrm>
            <a:off x="1828850" y="38771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1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5" name="Google Shape;185;p13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186" name="Google Shape;186;p13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7" name="Google Shape;187;p13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188" name="Google Shape;188;p13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189" name="Google Shape;189;p13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190" name="Google Shape;190;p13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191" name="Google Shape;191;p13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92" name="Google Shape;192;p1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93" name="Google Shape;193;p1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94" name="Google Shape;194;p13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95" name="Google Shape;195;p13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96" name="Google Shape;196;p13"/>
          <p:cNvSpPr txBox="1"/>
          <p:nvPr>
            <p:ph idx="1" type="subTitle"/>
          </p:nvPr>
        </p:nvSpPr>
        <p:spPr>
          <a:xfrm>
            <a:off x="1957976" y="180287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7" name="Google Shape;197;p13"/>
          <p:cNvSpPr txBox="1"/>
          <p:nvPr>
            <p:ph idx="2" type="subTitle"/>
          </p:nvPr>
        </p:nvSpPr>
        <p:spPr>
          <a:xfrm>
            <a:off x="1957956" y="3399150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8" name="Google Shape;198;p13"/>
          <p:cNvSpPr txBox="1"/>
          <p:nvPr>
            <p:ph idx="3" type="subTitle"/>
          </p:nvPr>
        </p:nvSpPr>
        <p:spPr>
          <a:xfrm>
            <a:off x="5997466" y="1803588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99" name="Google Shape;199;p13"/>
          <p:cNvSpPr txBox="1"/>
          <p:nvPr>
            <p:ph idx="4" type="subTitle"/>
          </p:nvPr>
        </p:nvSpPr>
        <p:spPr>
          <a:xfrm>
            <a:off x="6043506" y="3399143"/>
            <a:ext cx="22860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0" name="Google Shape;200;p13"/>
          <p:cNvSpPr txBox="1"/>
          <p:nvPr>
            <p:ph hasCustomPrompt="1" type="title"/>
          </p:nvPr>
        </p:nvSpPr>
        <p:spPr>
          <a:xfrm>
            <a:off x="769317" y="1802875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1" name="Google Shape;201;p13"/>
          <p:cNvSpPr txBox="1"/>
          <p:nvPr>
            <p:ph idx="5" type="subTitle"/>
          </p:nvPr>
        </p:nvSpPr>
        <p:spPr>
          <a:xfrm>
            <a:off x="1957976" y="2261521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13"/>
          <p:cNvSpPr txBox="1"/>
          <p:nvPr>
            <p:ph hasCustomPrompt="1" idx="6" type="title"/>
          </p:nvPr>
        </p:nvSpPr>
        <p:spPr>
          <a:xfrm>
            <a:off x="4808859" y="1803600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3" name="Google Shape;203;p13"/>
          <p:cNvSpPr txBox="1"/>
          <p:nvPr>
            <p:ph idx="7" type="subTitle"/>
          </p:nvPr>
        </p:nvSpPr>
        <p:spPr>
          <a:xfrm>
            <a:off x="5997466" y="2260800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13"/>
          <p:cNvSpPr txBox="1"/>
          <p:nvPr>
            <p:ph hasCustomPrompt="1" idx="8" type="title"/>
          </p:nvPr>
        </p:nvSpPr>
        <p:spPr>
          <a:xfrm>
            <a:off x="769347" y="3399150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" name="Google Shape;205;p13"/>
          <p:cNvSpPr txBox="1"/>
          <p:nvPr>
            <p:ph idx="9" type="subTitle"/>
          </p:nvPr>
        </p:nvSpPr>
        <p:spPr>
          <a:xfrm>
            <a:off x="1957956" y="3856343"/>
            <a:ext cx="23775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13"/>
          <p:cNvSpPr txBox="1"/>
          <p:nvPr>
            <p:ph hasCustomPrompt="1" idx="13" type="title"/>
          </p:nvPr>
        </p:nvSpPr>
        <p:spPr>
          <a:xfrm>
            <a:off x="4854897" y="3399143"/>
            <a:ext cx="1188600" cy="109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" name="Google Shape;207;p13"/>
          <p:cNvSpPr txBox="1"/>
          <p:nvPr>
            <p:ph idx="14" type="subTitle"/>
          </p:nvPr>
        </p:nvSpPr>
        <p:spPr>
          <a:xfrm>
            <a:off x="6043506" y="3856343"/>
            <a:ext cx="22860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13"/>
          <p:cNvSpPr txBox="1"/>
          <p:nvPr>
            <p:ph idx="15" type="title"/>
          </p:nvPr>
        </p:nvSpPr>
        <p:spPr>
          <a:xfrm>
            <a:off x="715650" y="731525"/>
            <a:ext cx="77133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14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212" name="Google Shape;21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3" name="Google Shape;21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14" name="Google Shape;21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15" name="Google Shape;21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216" name="Google Shape;21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17" name="Google Shape;21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18" name="Google Shape;21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19" name="Google Shape;21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0" name="Google Shape;22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21" name="Google Shape;221;p14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222" name="Google Shape;222;p14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23" name="Google Shape;223;p14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224" name="Google Shape;224;p14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25" name="Google Shape;225;p14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226" name="Google Shape;226;p14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27" name="Google Shape;227;p1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28" name="Google Shape;228;p1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29" name="Google Shape;229;p14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30" name="Google Shape;230;p14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31" name="Google Shape;231;p14"/>
          <p:cNvSpPr txBox="1"/>
          <p:nvPr>
            <p:ph type="title"/>
          </p:nvPr>
        </p:nvSpPr>
        <p:spPr>
          <a:xfrm>
            <a:off x="2286000" y="3293217"/>
            <a:ext cx="4572000" cy="5028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32" name="Google Shape;232;p14"/>
          <p:cNvSpPr txBox="1"/>
          <p:nvPr>
            <p:ph idx="1" type="subTitle"/>
          </p:nvPr>
        </p:nvSpPr>
        <p:spPr>
          <a:xfrm>
            <a:off x="1828800" y="1600317"/>
            <a:ext cx="5486400" cy="1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1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36" name="Google Shape;236;p1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7" name="Google Shape;237;p1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38" name="Google Shape;238;p1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39" name="Google Shape;239;p1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40" name="Google Shape;240;p1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41" name="Google Shape;241;p1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42" name="Google Shape;242;p1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43" name="Google Shape;243;p1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44" name="Google Shape;244;p1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5" name="Google Shape;245;p1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46" name="Google Shape;246;p15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9" name="Google Shape;249;p16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250" name="Google Shape;250;p16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1" name="Google Shape;251;p16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252" name="Google Shape;252;p16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3" name="Google Shape;253;p16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54" name="Google Shape;254;p1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55" name="Google Shape;255;p1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56" name="Google Shape;256;p16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57" name="Google Shape;257;p16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58" name="Google Shape;258;p16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59" name="Google Shape;259;p16"/>
          <p:cNvSpPr txBox="1"/>
          <p:nvPr>
            <p:ph idx="1" type="subTitle"/>
          </p:nvPr>
        </p:nvSpPr>
        <p:spPr>
          <a:xfrm>
            <a:off x="715100" y="1600325"/>
            <a:ext cx="36741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60" name="Google Shape;260;p16"/>
          <p:cNvSpPr txBox="1"/>
          <p:nvPr>
            <p:ph type="title"/>
          </p:nvPr>
        </p:nvSpPr>
        <p:spPr>
          <a:xfrm>
            <a:off x="714350" y="731525"/>
            <a:ext cx="36741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TITLE_AND_TWO_COLUMNS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3" name="Google Shape;263;p17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64" name="Google Shape;264;p17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5" name="Google Shape;265;p17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66" name="Google Shape;266;p17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67" name="Google Shape;267;p17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68" name="Google Shape;268;p17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69" name="Google Shape;269;p17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70" name="Google Shape;270;p1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71" name="Google Shape;271;p1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72" name="Google Shape;272;p17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73" name="Google Shape;273;p17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74" name="Google Shape;274;p17"/>
          <p:cNvSpPr txBox="1"/>
          <p:nvPr>
            <p:ph idx="1" type="subTitle"/>
          </p:nvPr>
        </p:nvSpPr>
        <p:spPr>
          <a:xfrm>
            <a:off x="714325" y="2754900"/>
            <a:ext cx="36747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17"/>
          <p:cNvSpPr txBox="1"/>
          <p:nvPr>
            <p:ph type="title"/>
          </p:nvPr>
        </p:nvSpPr>
        <p:spPr>
          <a:xfrm>
            <a:off x="714325" y="731400"/>
            <a:ext cx="3674700" cy="18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9144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6" name="Google Shape;276;p17"/>
          <p:cNvSpPr/>
          <p:nvPr>
            <p:ph idx="2" type="pic"/>
          </p:nvPr>
        </p:nvSpPr>
        <p:spPr>
          <a:xfrm>
            <a:off x="4769625" y="1271375"/>
            <a:ext cx="3644400" cy="3217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9" name="Google Shape;279;p18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280" name="Google Shape;280;p18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1" name="Google Shape;281;p18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282" name="Google Shape;282;p18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283" name="Google Shape;283;p18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284" name="Google Shape;284;p18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285" name="Google Shape;285;p18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286" name="Google Shape;286;p1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287" name="Google Shape;287;p1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88" name="Google Shape;288;p18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89" name="Google Shape;289;p18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90" name="Google Shape;290;p18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1" name="Google Shape;291;p18"/>
          <p:cNvSpPr txBox="1"/>
          <p:nvPr>
            <p:ph idx="1" type="subTitle"/>
          </p:nvPr>
        </p:nvSpPr>
        <p:spPr>
          <a:xfrm>
            <a:off x="780350" y="2571436"/>
            <a:ext cx="21972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2" name="Google Shape;292;p18"/>
          <p:cNvSpPr txBox="1"/>
          <p:nvPr>
            <p:ph idx="2" type="subTitle"/>
          </p:nvPr>
        </p:nvSpPr>
        <p:spPr>
          <a:xfrm>
            <a:off x="781700" y="3053825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18"/>
          <p:cNvSpPr txBox="1"/>
          <p:nvPr>
            <p:ph idx="3" type="subTitle"/>
          </p:nvPr>
        </p:nvSpPr>
        <p:spPr>
          <a:xfrm>
            <a:off x="3474800" y="3053825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18"/>
          <p:cNvSpPr txBox="1"/>
          <p:nvPr>
            <p:ph idx="4" type="subTitle"/>
          </p:nvPr>
        </p:nvSpPr>
        <p:spPr>
          <a:xfrm>
            <a:off x="6167776" y="3053833"/>
            <a:ext cx="21945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18"/>
          <p:cNvSpPr txBox="1"/>
          <p:nvPr>
            <p:ph idx="5" type="subTitle"/>
          </p:nvPr>
        </p:nvSpPr>
        <p:spPr>
          <a:xfrm>
            <a:off x="3474800" y="2571425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96" name="Google Shape;296;p18"/>
          <p:cNvSpPr txBox="1"/>
          <p:nvPr>
            <p:ph idx="6" type="subTitle"/>
          </p:nvPr>
        </p:nvSpPr>
        <p:spPr>
          <a:xfrm>
            <a:off x="6167776" y="2571426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9" name="Google Shape;299;p19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00" name="Google Shape;300;p19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1" name="Google Shape;301;p19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02" name="Google Shape;302;p19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03" name="Google Shape;303;p19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04" name="Google Shape;304;p19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05" name="Google Shape;305;p19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06" name="Google Shape;306;p1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07" name="Google Shape;307;p1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08" name="Google Shape;308;p19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09" name="Google Shape;309;p19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10" name="Google Shape;310;p19"/>
          <p:cNvSpPr txBox="1"/>
          <p:nvPr>
            <p:ph type="title"/>
          </p:nvPr>
        </p:nvSpPr>
        <p:spPr>
          <a:xfrm>
            <a:off x="715100" y="731525"/>
            <a:ext cx="77157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1" name="Google Shape;311;p19"/>
          <p:cNvSpPr txBox="1"/>
          <p:nvPr>
            <p:ph idx="1" type="subTitle"/>
          </p:nvPr>
        </p:nvSpPr>
        <p:spPr>
          <a:xfrm>
            <a:off x="3408500" y="2103624"/>
            <a:ext cx="50202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2" name="Google Shape;312;p19"/>
          <p:cNvSpPr txBox="1"/>
          <p:nvPr>
            <p:ph idx="2" type="subTitle"/>
          </p:nvPr>
        </p:nvSpPr>
        <p:spPr>
          <a:xfrm>
            <a:off x="3408500" y="3104632"/>
            <a:ext cx="50202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3" name="Google Shape;313;p19"/>
          <p:cNvSpPr txBox="1"/>
          <p:nvPr>
            <p:ph idx="3" type="subTitle"/>
          </p:nvPr>
        </p:nvSpPr>
        <p:spPr>
          <a:xfrm>
            <a:off x="3408200" y="4105448"/>
            <a:ext cx="5020800" cy="502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14" name="Google Shape;314;p19"/>
          <p:cNvSpPr txBox="1"/>
          <p:nvPr>
            <p:ph idx="4" type="subTitle"/>
          </p:nvPr>
        </p:nvSpPr>
        <p:spPr>
          <a:xfrm>
            <a:off x="3408500" y="1600325"/>
            <a:ext cx="50202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9"/>
          <p:cNvSpPr txBox="1"/>
          <p:nvPr>
            <p:ph idx="5" type="subTitle"/>
          </p:nvPr>
        </p:nvSpPr>
        <p:spPr>
          <a:xfrm>
            <a:off x="3408500" y="2601333"/>
            <a:ext cx="50202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19"/>
          <p:cNvSpPr txBox="1"/>
          <p:nvPr>
            <p:ph idx="6" type="subTitle"/>
          </p:nvPr>
        </p:nvSpPr>
        <p:spPr>
          <a:xfrm>
            <a:off x="3408200" y="3602149"/>
            <a:ext cx="50208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9" name="Google Shape;319;p20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20" name="Google Shape;320;p20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1" name="Google Shape;321;p20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22" name="Google Shape;322;p20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23" name="Google Shape;323;p20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24" name="Google Shape;324;p20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25" name="Google Shape;325;p20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26" name="Google Shape;326;p20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27" name="Google Shape;327;p20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28" name="Google Shape;328;p20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29" name="Google Shape;329;p20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30" name="Google Shape;330;p20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" name="Google Shape;331;p20"/>
          <p:cNvSpPr txBox="1"/>
          <p:nvPr>
            <p:ph idx="1" type="subTitle"/>
          </p:nvPr>
        </p:nvSpPr>
        <p:spPr>
          <a:xfrm>
            <a:off x="5918599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2" name="Google Shape;332;p20"/>
          <p:cNvSpPr txBox="1"/>
          <p:nvPr>
            <p:ph idx="2" type="subTitle"/>
          </p:nvPr>
        </p:nvSpPr>
        <p:spPr>
          <a:xfrm>
            <a:off x="5918599" y="3855625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20"/>
          <p:cNvSpPr txBox="1"/>
          <p:nvPr>
            <p:ph idx="3" type="subTitle"/>
          </p:nvPr>
        </p:nvSpPr>
        <p:spPr>
          <a:xfrm>
            <a:off x="1878800" y="2263125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4" name="Google Shape;334;p20"/>
          <p:cNvSpPr txBox="1"/>
          <p:nvPr>
            <p:ph idx="4" type="subTitle"/>
          </p:nvPr>
        </p:nvSpPr>
        <p:spPr>
          <a:xfrm>
            <a:off x="1878800" y="3855634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20"/>
          <p:cNvSpPr txBox="1"/>
          <p:nvPr>
            <p:ph idx="5" type="subTitle"/>
          </p:nvPr>
        </p:nvSpPr>
        <p:spPr>
          <a:xfrm>
            <a:off x="5918599" y="2260100"/>
            <a:ext cx="2377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6" name="Google Shape;336;p20"/>
          <p:cNvSpPr txBox="1"/>
          <p:nvPr>
            <p:ph idx="6" type="subTitle"/>
          </p:nvPr>
        </p:nvSpPr>
        <p:spPr>
          <a:xfrm>
            <a:off x="1878800" y="3396625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7" name="Google Shape;337;p20"/>
          <p:cNvSpPr txBox="1"/>
          <p:nvPr>
            <p:ph idx="7" type="subTitle"/>
          </p:nvPr>
        </p:nvSpPr>
        <p:spPr>
          <a:xfrm>
            <a:off x="1878800" y="1801544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38" name="Google Shape;338;p20"/>
          <p:cNvSpPr txBox="1"/>
          <p:nvPr>
            <p:ph idx="8" type="subTitle"/>
          </p:nvPr>
        </p:nvSpPr>
        <p:spPr>
          <a:xfrm>
            <a:off x="5918599" y="1804550"/>
            <a:ext cx="2377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5" name="Google Shape;35;p3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36" name="Google Shape;36;p3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3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38" name="Google Shape;38;p3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9" name="Google Shape;39;p3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40" name="Google Shape;40;p3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41" name="Google Shape;41;p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42" name="Google Shape;42;p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43" name="Google Shape;43;p3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44" name="Google Shape;44;p3"/>
              <p:cNvCxnSpPr/>
              <p:nvPr/>
            </p:nvCxnSpPr>
            <p:spPr>
              <a:xfrm>
                <a:off x="6827699" y="1017288"/>
                <a:ext cx="2085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45" name="Google Shape;45;p3"/>
          <p:cNvSpPr txBox="1"/>
          <p:nvPr>
            <p:ph type="title"/>
          </p:nvPr>
        </p:nvSpPr>
        <p:spPr>
          <a:xfrm>
            <a:off x="1828800" y="2114550"/>
            <a:ext cx="548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46" name="Google Shape;46;p3"/>
          <p:cNvSpPr txBox="1"/>
          <p:nvPr>
            <p:ph hasCustomPrompt="1" idx="2" type="title"/>
          </p:nvPr>
        </p:nvSpPr>
        <p:spPr>
          <a:xfrm>
            <a:off x="947550" y="679350"/>
            <a:ext cx="1368300" cy="137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" name="Google Shape;47;p3"/>
          <p:cNvSpPr txBox="1"/>
          <p:nvPr>
            <p:ph idx="1" type="subTitle"/>
          </p:nvPr>
        </p:nvSpPr>
        <p:spPr>
          <a:xfrm>
            <a:off x="2286000" y="3952891"/>
            <a:ext cx="4572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" name="Google Shape;341;p21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42" name="Google Shape;342;p21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3" name="Google Shape;343;p21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44" name="Google Shape;344;p21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45" name="Google Shape;345;p21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46" name="Google Shape;346;p21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47" name="Google Shape;347;p21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48" name="Google Shape;348;p21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49" name="Google Shape;349;p21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50" name="Google Shape;350;p21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51" name="Google Shape;351;p21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52" name="Google Shape;352;p21"/>
          <p:cNvSpPr txBox="1"/>
          <p:nvPr>
            <p:ph type="title"/>
          </p:nvPr>
        </p:nvSpPr>
        <p:spPr>
          <a:xfrm>
            <a:off x="715100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53" name="Google Shape;353;p21"/>
          <p:cNvSpPr txBox="1"/>
          <p:nvPr>
            <p:ph idx="1" type="subTitle"/>
          </p:nvPr>
        </p:nvSpPr>
        <p:spPr>
          <a:xfrm>
            <a:off x="347480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4" name="Google Shape;354;p21"/>
          <p:cNvSpPr txBox="1"/>
          <p:nvPr>
            <p:ph idx="2" type="subTitle"/>
          </p:nvPr>
        </p:nvSpPr>
        <p:spPr>
          <a:xfrm>
            <a:off x="6166650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5" name="Google Shape;355;p21"/>
          <p:cNvSpPr txBox="1"/>
          <p:nvPr>
            <p:ph idx="3" type="subTitle"/>
          </p:nvPr>
        </p:nvSpPr>
        <p:spPr>
          <a:xfrm>
            <a:off x="347430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21"/>
          <p:cNvSpPr txBox="1"/>
          <p:nvPr>
            <p:ph idx="4" type="subTitle"/>
          </p:nvPr>
        </p:nvSpPr>
        <p:spPr>
          <a:xfrm>
            <a:off x="781538" y="2261076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7" name="Google Shape;357;p21"/>
          <p:cNvSpPr txBox="1"/>
          <p:nvPr>
            <p:ph idx="5" type="subTitle"/>
          </p:nvPr>
        </p:nvSpPr>
        <p:spPr>
          <a:xfrm>
            <a:off x="78154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8" name="Google Shape;358;p21"/>
          <p:cNvSpPr txBox="1"/>
          <p:nvPr>
            <p:ph idx="6" type="subTitle"/>
          </p:nvPr>
        </p:nvSpPr>
        <p:spPr>
          <a:xfrm>
            <a:off x="6168018" y="3853932"/>
            <a:ext cx="2194500" cy="640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21"/>
          <p:cNvSpPr txBox="1"/>
          <p:nvPr>
            <p:ph idx="7" type="subTitle"/>
          </p:nvPr>
        </p:nvSpPr>
        <p:spPr>
          <a:xfrm>
            <a:off x="34747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0" name="Google Shape;360;p21"/>
          <p:cNvSpPr txBox="1"/>
          <p:nvPr>
            <p:ph idx="8" type="subTitle"/>
          </p:nvPr>
        </p:nvSpPr>
        <p:spPr>
          <a:xfrm>
            <a:off x="6166650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1" name="Google Shape;361;p21"/>
          <p:cNvSpPr txBox="1"/>
          <p:nvPr>
            <p:ph idx="9" type="subTitle"/>
          </p:nvPr>
        </p:nvSpPr>
        <p:spPr>
          <a:xfrm>
            <a:off x="3475767" y="3401300"/>
            <a:ext cx="21927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2" name="Google Shape;362;p21"/>
          <p:cNvSpPr txBox="1"/>
          <p:nvPr>
            <p:ph idx="13" type="subTitle"/>
          </p:nvPr>
        </p:nvSpPr>
        <p:spPr>
          <a:xfrm>
            <a:off x="781538" y="180355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3" name="Google Shape;363;p21"/>
          <p:cNvSpPr txBox="1"/>
          <p:nvPr>
            <p:ph idx="14" type="subTitle"/>
          </p:nvPr>
        </p:nvSpPr>
        <p:spPr>
          <a:xfrm>
            <a:off x="781552" y="3401312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64" name="Google Shape;364;p21"/>
          <p:cNvSpPr txBox="1"/>
          <p:nvPr>
            <p:ph idx="15" type="subTitle"/>
          </p:nvPr>
        </p:nvSpPr>
        <p:spPr>
          <a:xfrm>
            <a:off x="6168018" y="3401300"/>
            <a:ext cx="2194500" cy="548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22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7" name="Google Shape;367;p22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368" name="Google Shape;368;p22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9" name="Google Shape;369;p22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370" name="Google Shape;370;p22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371" name="Google Shape;371;p22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372" name="Google Shape;372;p22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373" name="Google Shape;373;p22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74" name="Google Shape;374;p22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75" name="Google Shape;375;p22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76" name="Google Shape;376;p22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77" name="Google Shape;377;p22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78" name="Google Shape;378;p22"/>
          <p:cNvSpPr txBox="1"/>
          <p:nvPr>
            <p:ph hasCustomPrompt="1" type="title"/>
          </p:nvPr>
        </p:nvSpPr>
        <p:spPr>
          <a:xfrm>
            <a:off x="1828775" y="731397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9" name="Google Shape;379;p22"/>
          <p:cNvSpPr txBox="1"/>
          <p:nvPr>
            <p:ph idx="1" type="subTitle"/>
          </p:nvPr>
        </p:nvSpPr>
        <p:spPr>
          <a:xfrm>
            <a:off x="1828825" y="1600206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22"/>
          <p:cNvSpPr txBox="1"/>
          <p:nvPr>
            <p:ph hasCustomPrompt="1" idx="2" type="title"/>
          </p:nvPr>
        </p:nvSpPr>
        <p:spPr>
          <a:xfrm>
            <a:off x="1828775" y="2052697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1" name="Google Shape;381;p22"/>
          <p:cNvSpPr txBox="1"/>
          <p:nvPr>
            <p:ph idx="3" type="subTitle"/>
          </p:nvPr>
        </p:nvSpPr>
        <p:spPr>
          <a:xfrm>
            <a:off x="1828775" y="2921500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2" name="Google Shape;382;p22"/>
          <p:cNvSpPr txBox="1"/>
          <p:nvPr>
            <p:ph hasCustomPrompt="1" idx="4" type="title"/>
          </p:nvPr>
        </p:nvSpPr>
        <p:spPr>
          <a:xfrm>
            <a:off x="1828825" y="3373998"/>
            <a:ext cx="5486400" cy="8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3" name="Google Shape;383;p22"/>
          <p:cNvSpPr txBox="1"/>
          <p:nvPr>
            <p:ph idx="5" type="subTitle"/>
          </p:nvPr>
        </p:nvSpPr>
        <p:spPr>
          <a:xfrm>
            <a:off x="1828775" y="4242794"/>
            <a:ext cx="5486400" cy="365700"/>
          </a:xfrm>
          <a:prstGeom prst="rect">
            <a:avLst/>
          </a:prstGeom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23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6" name="Google Shape;386;p23"/>
          <p:cNvGrpSpPr/>
          <p:nvPr/>
        </p:nvGrpSpPr>
        <p:grpSpPr>
          <a:xfrm>
            <a:off x="914400" y="535100"/>
            <a:ext cx="7406700" cy="4164575"/>
            <a:chOff x="914400" y="535100"/>
            <a:chExt cx="7406700" cy="4164575"/>
          </a:xfrm>
        </p:grpSpPr>
        <p:sp>
          <p:nvSpPr>
            <p:cNvPr id="387" name="Google Shape;387;p23"/>
            <p:cNvSpPr/>
            <p:nvPr/>
          </p:nvSpPr>
          <p:spPr>
            <a:xfrm>
              <a:off x="1005900" y="626275"/>
              <a:ext cx="7315200" cy="4073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88" name="Google Shape;388;p23"/>
            <p:cNvGrpSpPr/>
            <p:nvPr/>
          </p:nvGrpSpPr>
          <p:grpSpPr>
            <a:xfrm>
              <a:off x="914400" y="535100"/>
              <a:ext cx="7315200" cy="4073400"/>
              <a:chOff x="914400" y="535100"/>
              <a:chExt cx="7315200" cy="4073400"/>
            </a:xfrm>
          </p:grpSpPr>
          <p:sp>
            <p:nvSpPr>
              <p:cNvPr id="389" name="Google Shape;389;p23"/>
              <p:cNvSpPr/>
              <p:nvPr/>
            </p:nvSpPr>
            <p:spPr>
              <a:xfrm>
                <a:off x="914400" y="535100"/>
                <a:ext cx="7315200" cy="4073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90" name="Google Shape;390;p23"/>
              <p:cNvGrpSpPr/>
              <p:nvPr/>
            </p:nvGrpSpPr>
            <p:grpSpPr>
              <a:xfrm>
                <a:off x="7955100" y="6263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391" name="Google Shape;391;p23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92" name="Google Shape;392;p23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93" name="Google Shape;393;p23"/>
              <p:cNvSpPr/>
              <p:nvPr/>
            </p:nvSpPr>
            <p:spPr>
              <a:xfrm>
                <a:off x="7635000" y="6263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94" name="Google Shape;394;p23"/>
              <p:cNvCxnSpPr/>
              <p:nvPr/>
            </p:nvCxnSpPr>
            <p:spPr>
              <a:xfrm>
                <a:off x="7284899" y="8093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5" name="Google Shape;395;p23"/>
              <p:cNvCxnSpPr/>
              <p:nvPr/>
            </p:nvCxnSpPr>
            <p:spPr>
              <a:xfrm>
                <a:off x="916188" y="900697"/>
                <a:ext cx="7310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396" name="Google Shape;396;p23"/>
          <p:cNvSpPr txBox="1"/>
          <p:nvPr>
            <p:ph type="ctrTitle"/>
          </p:nvPr>
        </p:nvSpPr>
        <p:spPr>
          <a:xfrm>
            <a:off x="2285980" y="984428"/>
            <a:ext cx="4572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97" name="Google Shape;397;p23"/>
          <p:cNvSpPr txBox="1"/>
          <p:nvPr>
            <p:ph idx="1" type="subTitle"/>
          </p:nvPr>
        </p:nvSpPr>
        <p:spPr>
          <a:xfrm>
            <a:off x="2285980" y="1898836"/>
            <a:ext cx="4572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98" name="Google Shape;398;p23"/>
          <p:cNvSpPr txBox="1"/>
          <p:nvPr/>
        </p:nvSpPr>
        <p:spPr>
          <a:xfrm>
            <a:off x="2286020" y="3535412"/>
            <a:ext cx="45720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ca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</a:t>
            </a:r>
            <a:r>
              <a:rPr lang="ca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: This presentation template was created by </a:t>
            </a:r>
            <a:r>
              <a:rPr b="1" lang="ca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ca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including icons by </a:t>
            </a:r>
            <a:r>
              <a:rPr b="1" lang="ca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ca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and infographics &amp; images by </a:t>
            </a:r>
            <a:r>
              <a:rPr b="1" lang="ca" sz="1000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2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51" name="Google Shape;51;p4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" name="Google Shape;52;p4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53" name="Google Shape;53;p4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54" name="Google Shape;54;p4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55" name="Google Shape;55;p4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56" name="Google Shape;56;p4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57" name="Google Shape;57;p4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58" name="Google Shape;58;p4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59" name="Google Shape;59;p4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0" name="Google Shape;60;p4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61" name="Google Shape;61;p4"/>
          <p:cNvSpPr txBox="1"/>
          <p:nvPr>
            <p:ph type="title"/>
          </p:nvPr>
        </p:nvSpPr>
        <p:spPr>
          <a:xfrm>
            <a:off x="715100" y="731400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2" name="Google Shape;62;p4"/>
          <p:cNvSpPr txBox="1"/>
          <p:nvPr>
            <p:ph idx="1" type="body"/>
          </p:nvPr>
        </p:nvSpPr>
        <p:spPr>
          <a:xfrm>
            <a:off x="715100" y="1417200"/>
            <a:ext cx="77139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5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66" name="Google Shape;66;p5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7" name="Google Shape;67;p5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68" name="Google Shape;68;p5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69" name="Google Shape;69;p5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0" name="Google Shape;70;p5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71" name="Google Shape;71;p5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72" name="Google Shape;72;p5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3" name="Google Shape;73;p5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74" name="Google Shape;74;p5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" name="Google Shape;75;p5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76" name="Google Shape;76;p5"/>
          <p:cNvSpPr txBox="1"/>
          <p:nvPr>
            <p:ph idx="1" type="subTitle"/>
          </p:nvPr>
        </p:nvSpPr>
        <p:spPr>
          <a:xfrm>
            <a:off x="2639725" y="2147800"/>
            <a:ext cx="1566300" cy="8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7" name="Google Shape;77;p5"/>
          <p:cNvSpPr txBox="1"/>
          <p:nvPr>
            <p:ph idx="2" type="subTitle"/>
          </p:nvPr>
        </p:nvSpPr>
        <p:spPr>
          <a:xfrm>
            <a:off x="6682288" y="2147800"/>
            <a:ext cx="1563600" cy="81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8" name="Google Shape;78;p5"/>
          <p:cNvSpPr txBox="1"/>
          <p:nvPr>
            <p:ph idx="3" type="subTitle"/>
          </p:nvPr>
        </p:nvSpPr>
        <p:spPr>
          <a:xfrm>
            <a:off x="2639725" y="2892425"/>
            <a:ext cx="15663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5"/>
          <p:cNvSpPr txBox="1"/>
          <p:nvPr>
            <p:ph idx="4" type="subTitle"/>
          </p:nvPr>
        </p:nvSpPr>
        <p:spPr>
          <a:xfrm>
            <a:off x="6682288" y="2892425"/>
            <a:ext cx="15636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"/>
          <p:cNvSpPr txBox="1"/>
          <p:nvPr>
            <p:ph type="title"/>
          </p:nvPr>
        </p:nvSpPr>
        <p:spPr>
          <a:xfrm>
            <a:off x="713232" y="731520"/>
            <a:ext cx="771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" name="Google Shape;83;p6"/>
          <p:cNvGrpSpPr/>
          <p:nvPr/>
        </p:nvGrpSpPr>
        <p:grpSpPr>
          <a:xfrm>
            <a:off x="274200" y="274200"/>
            <a:ext cx="8687100" cy="4686600"/>
            <a:chOff x="274200" y="274200"/>
            <a:chExt cx="8687100" cy="4686600"/>
          </a:xfrm>
        </p:grpSpPr>
        <p:sp>
          <p:nvSpPr>
            <p:cNvPr id="84" name="Google Shape;84;p6"/>
            <p:cNvSpPr/>
            <p:nvPr/>
          </p:nvSpPr>
          <p:spPr>
            <a:xfrm>
              <a:off x="365700" y="365700"/>
              <a:ext cx="8595600" cy="45951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" name="Google Shape;85;p6"/>
            <p:cNvGrpSpPr/>
            <p:nvPr/>
          </p:nvGrpSpPr>
          <p:grpSpPr>
            <a:xfrm>
              <a:off x="274200" y="274200"/>
              <a:ext cx="8595900" cy="4595100"/>
              <a:chOff x="274200" y="274200"/>
              <a:chExt cx="8595900" cy="4595100"/>
            </a:xfrm>
          </p:grpSpPr>
          <p:grpSp>
            <p:nvGrpSpPr>
              <p:cNvPr id="86" name="Google Shape;86;p6"/>
              <p:cNvGrpSpPr/>
              <p:nvPr/>
            </p:nvGrpSpPr>
            <p:grpSpPr>
              <a:xfrm>
                <a:off x="274200" y="274200"/>
                <a:ext cx="8595900" cy="4595100"/>
                <a:chOff x="274200" y="274200"/>
                <a:chExt cx="8595900" cy="4595100"/>
              </a:xfrm>
            </p:grpSpPr>
            <p:sp>
              <p:nvSpPr>
                <p:cNvPr id="87" name="Google Shape;87;p6"/>
                <p:cNvSpPr/>
                <p:nvPr/>
              </p:nvSpPr>
              <p:spPr>
                <a:xfrm>
                  <a:off x="274200" y="274200"/>
                  <a:ext cx="8595600" cy="4595100"/>
                </a:xfrm>
                <a:prstGeom prst="roundRect">
                  <a:avLst>
                    <a:gd fmla="val 0" name="adj"/>
                  </a:avLst>
                </a:prstGeom>
                <a:solidFill>
                  <a:schemeClr val="lt1"/>
                </a:solidFill>
                <a:ln cap="flat" cmpd="sng" w="2857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88" name="Google Shape;88;p6"/>
                <p:cNvCxnSpPr/>
                <p:nvPr/>
              </p:nvCxnSpPr>
              <p:spPr>
                <a:xfrm>
                  <a:off x="274200" y="639909"/>
                  <a:ext cx="8595900" cy="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89" name="Google Shape;89;p6"/>
              <p:cNvGrpSpPr/>
              <p:nvPr/>
            </p:nvGrpSpPr>
            <p:grpSpPr>
              <a:xfrm>
                <a:off x="8595300" y="3655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90" name="Google Shape;90;p6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91" name="Google Shape;91;p6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92" name="Google Shape;92;p6"/>
              <p:cNvSpPr/>
              <p:nvPr/>
            </p:nvSpPr>
            <p:spPr>
              <a:xfrm>
                <a:off x="8275200" y="3655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93" name="Google Shape;93;p6"/>
              <p:cNvCxnSpPr/>
              <p:nvPr/>
            </p:nvCxnSpPr>
            <p:spPr>
              <a:xfrm>
                <a:off x="7925099" y="5485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94" name="Google Shape;94;p6"/>
          <p:cNvSpPr txBox="1"/>
          <p:nvPr>
            <p:ph type="title"/>
          </p:nvPr>
        </p:nvSpPr>
        <p:spPr>
          <a:xfrm>
            <a:off x="715125" y="731525"/>
            <a:ext cx="77139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" name="Google Shape;97;p7"/>
          <p:cNvGrpSpPr/>
          <p:nvPr/>
        </p:nvGrpSpPr>
        <p:grpSpPr>
          <a:xfrm>
            <a:off x="1438985" y="535000"/>
            <a:ext cx="5919000" cy="4425900"/>
            <a:chOff x="274200" y="274200"/>
            <a:chExt cx="5919000" cy="4425900"/>
          </a:xfrm>
        </p:grpSpPr>
        <p:sp>
          <p:nvSpPr>
            <p:cNvPr id="98" name="Google Shape;9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" name="Google Shape;9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00" name="Google Shape;10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" name="Google Shape;10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02" name="Google Shape;10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03" name="Google Shape;10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04" name="Google Shape;10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5" name="Google Shape;10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6" name="Google Shape;10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7" name="Google Shape;107;p7"/>
          <p:cNvGrpSpPr/>
          <p:nvPr/>
        </p:nvGrpSpPr>
        <p:grpSpPr>
          <a:xfrm>
            <a:off x="274200" y="274200"/>
            <a:ext cx="5919000" cy="4425900"/>
            <a:chOff x="274200" y="274200"/>
            <a:chExt cx="5919000" cy="4425900"/>
          </a:xfrm>
        </p:grpSpPr>
        <p:sp>
          <p:nvSpPr>
            <p:cNvPr id="108" name="Google Shape;108;p7"/>
            <p:cNvSpPr/>
            <p:nvPr/>
          </p:nvSpPr>
          <p:spPr>
            <a:xfrm>
              <a:off x="365700" y="365700"/>
              <a:ext cx="5827500" cy="4334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" name="Google Shape;109;p7"/>
            <p:cNvGrpSpPr/>
            <p:nvPr/>
          </p:nvGrpSpPr>
          <p:grpSpPr>
            <a:xfrm>
              <a:off x="274200" y="274200"/>
              <a:ext cx="5827500" cy="4334400"/>
              <a:chOff x="274200" y="274200"/>
              <a:chExt cx="5827500" cy="4334400"/>
            </a:xfrm>
          </p:grpSpPr>
          <p:sp>
            <p:nvSpPr>
              <p:cNvPr id="110" name="Google Shape;110;p7"/>
              <p:cNvSpPr/>
              <p:nvPr/>
            </p:nvSpPr>
            <p:spPr>
              <a:xfrm>
                <a:off x="274200" y="274200"/>
                <a:ext cx="5827500" cy="43344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1" name="Google Shape;111;p7"/>
              <p:cNvGrpSpPr/>
              <p:nvPr/>
            </p:nvGrpSpPr>
            <p:grpSpPr>
              <a:xfrm>
                <a:off x="5827100" y="365450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12" name="Google Shape;112;p7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13" name="Google Shape;113;p7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14" name="Google Shape;114;p7"/>
              <p:cNvSpPr/>
              <p:nvPr/>
            </p:nvSpPr>
            <p:spPr>
              <a:xfrm>
                <a:off x="5507000" y="365450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5" name="Google Shape;115;p7"/>
              <p:cNvCxnSpPr/>
              <p:nvPr/>
            </p:nvCxnSpPr>
            <p:spPr>
              <a:xfrm>
                <a:off x="5156899" y="548450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6" name="Google Shape;116;p7"/>
              <p:cNvCxnSpPr/>
              <p:nvPr/>
            </p:nvCxnSpPr>
            <p:spPr>
              <a:xfrm>
                <a:off x="283500" y="639800"/>
                <a:ext cx="58152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17" name="Google Shape;117;p7"/>
          <p:cNvSpPr txBox="1"/>
          <p:nvPr>
            <p:ph type="title"/>
          </p:nvPr>
        </p:nvSpPr>
        <p:spPr>
          <a:xfrm>
            <a:off x="714250" y="731525"/>
            <a:ext cx="50157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8" name="Google Shape;118;p7"/>
          <p:cNvSpPr txBox="1"/>
          <p:nvPr>
            <p:ph idx="1" type="body"/>
          </p:nvPr>
        </p:nvSpPr>
        <p:spPr>
          <a:xfrm>
            <a:off x="715850" y="1600325"/>
            <a:ext cx="5019900" cy="25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8"/>
          <p:cNvGrpSpPr/>
          <p:nvPr/>
        </p:nvGrpSpPr>
        <p:grpSpPr>
          <a:xfrm>
            <a:off x="2028115" y="535000"/>
            <a:ext cx="6492300" cy="3749100"/>
            <a:chOff x="1371300" y="742950"/>
            <a:chExt cx="6492300" cy="3749100"/>
          </a:xfrm>
        </p:grpSpPr>
        <p:sp>
          <p:nvSpPr>
            <p:cNvPr id="122" name="Google Shape;12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3" name="Google Shape;12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24" name="Google Shape;12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5" name="Google Shape;12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26" name="Google Shape;12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27" name="Google Shape;12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28" name="Google Shape;12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29" name="Google Shape;12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0" name="Google Shape;13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1" name="Google Shape;131;p8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32" name="Google Shape;132;p8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" name="Google Shape;133;p8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34" name="Google Shape;134;p8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35" name="Google Shape;135;p8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36" name="Google Shape;136;p8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37" name="Google Shape;137;p8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38" name="Google Shape;138;p8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39" name="Google Shape;139;p8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0" name="Google Shape;140;p8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1" name="Google Shape;141;p8"/>
          <p:cNvSpPr txBox="1"/>
          <p:nvPr>
            <p:ph type="title"/>
          </p:nvPr>
        </p:nvSpPr>
        <p:spPr>
          <a:xfrm>
            <a:off x="1828800" y="1307100"/>
            <a:ext cx="5486400" cy="274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-91387" y="1031845"/>
            <a:ext cx="9326879" cy="416911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9"/>
          <p:cNvGrpSpPr/>
          <p:nvPr/>
        </p:nvGrpSpPr>
        <p:grpSpPr>
          <a:xfrm>
            <a:off x="2025281" y="535000"/>
            <a:ext cx="6492300" cy="3749100"/>
            <a:chOff x="1371300" y="742950"/>
            <a:chExt cx="6492300" cy="3749100"/>
          </a:xfrm>
        </p:grpSpPr>
        <p:sp>
          <p:nvSpPr>
            <p:cNvPr id="145" name="Google Shape;14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6" name="Google Shape;14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47" name="Google Shape;14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8" name="Google Shape;14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49" name="Google Shape;14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50" name="Google Shape;15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51" name="Google Shape;15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52" name="Google Shape;15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3" name="Google Shape;15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54" name="Google Shape;154;p9"/>
          <p:cNvGrpSpPr/>
          <p:nvPr/>
        </p:nvGrpSpPr>
        <p:grpSpPr>
          <a:xfrm>
            <a:off x="1371300" y="742950"/>
            <a:ext cx="6492300" cy="3749100"/>
            <a:chOff x="1371300" y="742950"/>
            <a:chExt cx="6492300" cy="3749100"/>
          </a:xfrm>
        </p:grpSpPr>
        <p:sp>
          <p:nvSpPr>
            <p:cNvPr id="155" name="Google Shape;155;p9"/>
            <p:cNvSpPr/>
            <p:nvPr/>
          </p:nvSpPr>
          <p:spPr>
            <a:xfrm>
              <a:off x="1462800" y="834450"/>
              <a:ext cx="6400800" cy="36576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1371300" y="742950"/>
              <a:ext cx="6401400" cy="3657600"/>
              <a:chOff x="1371300" y="742950"/>
              <a:chExt cx="6401400" cy="365760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1371300" y="742950"/>
                <a:ext cx="6400800" cy="3657600"/>
              </a:xfrm>
              <a:prstGeom prst="roundRect">
                <a:avLst>
                  <a:gd fmla="val 0" name="adj"/>
                </a:avLst>
              </a:prstGeom>
              <a:solidFill>
                <a:schemeClr val="lt1"/>
              </a:solidFill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8" name="Google Shape;158;p9"/>
              <p:cNvCxnSpPr/>
              <p:nvPr/>
            </p:nvCxnSpPr>
            <p:spPr>
              <a:xfrm>
                <a:off x="1371300" y="1108650"/>
                <a:ext cx="64014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159" name="Google Shape;159;p9"/>
              <p:cNvGrpSpPr/>
              <p:nvPr/>
            </p:nvGrpSpPr>
            <p:grpSpPr>
              <a:xfrm>
                <a:off x="7498200" y="834288"/>
                <a:ext cx="183000" cy="183000"/>
                <a:chOff x="8225400" y="367488"/>
                <a:chExt cx="183000" cy="183000"/>
              </a:xfrm>
            </p:grpSpPr>
            <p:cxnSp>
              <p:nvCxnSpPr>
                <p:cNvPr id="160" name="Google Shape;160;p9"/>
                <p:cNvCxnSpPr/>
                <p:nvPr/>
              </p:nvCxnSpPr>
              <p:spPr>
                <a:xfrm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161" name="Google Shape;161;p9"/>
                <p:cNvCxnSpPr/>
                <p:nvPr/>
              </p:nvCxnSpPr>
              <p:spPr>
                <a:xfrm rot="5400000">
                  <a:off x="8225400" y="367488"/>
                  <a:ext cx="183000" cy="1830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chemeClr val="dk1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62" name="Google Shape;162;p9"/>
              <p:cNvSpPr/>
              <p:nvPr/>
            </p:nvSpPr>
            <p:spPr>
              <a:xfrm>
                <a:off x="7177950" y="834288"/>
                <a:ext cx="183000" cy="183000"/>
              </a:xfrm>
              <a:prstGeom prst="rect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63" name="Google Shape;163;p9"/>
              <p:cNvCxnSpPr/>
              <p:nvPr/>
            </p:nvCxnSpPr>
            <p:spPr>
              <a:xfrm>
                <a:off x="6827699" y="1017288"/>
                <a:ext cx="213000" cy="0"/>
              </a:xfrm>
              <a:prstGeom prst="straightConnector1">
                <a:avLst/>
              </a:prstGeom>
              <a:noFill/>
              <a:ln cap="flat" cmpd="sng" w="28575">
                <a:solidFill>
                  <a:schemeClr val="dk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64" name="Google Shape;164;p9"/>
          <p:cNvSpPr txBox="1"/>
          <p:nvPr>
            <p:ph type="title"/>
          </p:nvPr>
        </p:nvSpPr>
        <p:spPr>
          <a:xfrm>
            <a:off x="2057400" y="1680088"/>
            <a:ext cx="50292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5" name="Google Shape;165;p9"/>
          <p:cNvSpPr txBox="1"/>
          <p:nvPr>
            <p:ph idx="1" type="subTitle"/>
          </p:nvPr>
        </p:nvSpPr>
        <p:spPr>
          <a:xfrm>
            <a:off x="2057400" y="2549013"/>
            <a:ext cx="5029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"/>
          <p:cNvSpPr txBox="1"/>
          <p:nvPr>
            <p:ph type="title"/>
          </p:nvPr>
        </p:nvSpPr>
        <p:spPr>
          <a:xfrm>
            <a:off x="715100" y="3968300"/>
            <a:ext cx="7713900" cy="640200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bik Black"/>
              <a:buNone/>
              <a:defRPr sz="3500">
                <a:solidFill>
                  <a:schemeClr val="dk1"/>
                </a:solidFill>
                <a:latin typeface="Rubik Black"/>
                <a:ea typeface="Rubik Black"/>
                <a:cs typeface="Rubik Black"/>
                <a:sym typeface="Rubik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  <p15:guide id="7" pos="173">
          <p15:clr>
            <a:srgbClr val="EA4335"/>
          </p15:clr>
        </p15:guide>
        <p15:guide id="8" orient="horz" pos="173">
          <p15:clr>
            <a:srgbClr val="EA4335"/>
          </p15:clr>
        </p15:guide>
        <p15:guide id="9" pos="5587">
          <p15:clr>
            <a:srgbClr val="EA4335"/>
          </p15:clr>
        </p15:guide>
        <p15:guide id="10" orient="horz" pos="3067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2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/>
          <p:nvPr>
            <p:ph type="ctrTitle"/>
          </p:nvPr>
        </p:nvSpPr>
        <p:spPr>
          <a:xfrm>
            <a:off x="1828800" y="1174903"/>
            <a:ext cx="5486400" cy="246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07" name="Google Shape;407;p26"/>
          <p:cNvSpPr txBox="1"/>
          <p:nvPr>
            <p:ph idx="1" type="subTitle"/>
          </p:nvPr>
        </p:nvSpPr>
        <p:spPr>
          <a:xfrm>
            <a:off x="1828800" y="3877100"/>
            <a:ext cx="5486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Innobyte Systems</a:t>
            </a:r>
            <a:endParaRPr/>
          </a:p>
        </p:txBody>
      </p:sp>
      <p:sp>
        <p:nvSpPr>
          <p:cNvPr id="408" name="Google Shape;408;p26"/>
          <p:cNvSpPr/>
          <p:nvPr/>
        </p:nvSpPr>
        <p:spPr>
          <a:xfrm rot="-2700000">
            <a:off x="7125203" y="4050192"/>
            <a:ext cx="365716" cy="365716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26"/>
          <p:cNvSpPr/>
          <p:nvPr/>
        </p:nvSpPr>
        <p:spPr>
          <a:xfrm>
            <a:off x="1099325" y="4259275"/>
            <a:ext cx="457208" cy="164590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26"/>
          <p:cNvGrpSpPr/>
          <p:nvPr/>
        </p:nvGrpSpPr>
        <p:grpSpPr>
          <a:xfrm>
            <a:off x="345379" y="1000899"/>
            <a:ext cx="1646100" cy="1188900"/>
            <a:chOff x="7403363" y="1047512"/>
            <a:chExt cx="1646100" cy="1188900"/>
          </a:xfrm>
        </p:grpSpPr>
        <p:sp>
          <p:nvSpPr>
            <p:cNvPr id="411" name="Google Shape;411;p26"/>
            <p:cNvSpPr/>
            <p:nvPr/>
          </p:nvSpPr>
          <p:spPr>
            <a:xfrm>
              <a:off x="7494863" y="1139012"/>
              <a:ext cx="1554600" cy="10974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6"/>
            <p:cNvSpPr/>
            <p:nvPr/>
          </p:nvSpPr>
          <p:spPr>
            <a:xfrm>
              <a:off x="7403363" y="1047512"/>
              <a:ext cx="1554600" cy="10974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3" name="Google Shape;413;p26"/>
            <p:cNvCxnSpPr/>
            <p:nvPr/>
          </p:nvCxnSpPr>
          <p:spPr>
            <a:xfrm>
              <a:off x="7413325" y="1230512"/>
              <a:ext cx="15447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4" name="Google Shape;414;p26"/>
            <p:cNvSpPr/>
            <p:nvPr/>
          </p:nvSpPr>
          <p:spPr>
            <a:xfrm>
              <a:off x="7540474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8009987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8479499" y="1687769"/>
              <a:ext cx="341378" cy="320032"/>
            </a:xfrm>
            <a:custGeom>
              <a:rect b="b" l="l" r="r" t="t"/>
              <a:pathLst>
                <a:path extrusionOk="0" h="9925" w="10634">
                  <a:moveTo>
                    <a:pt x="5308" y="0"/>
                  </a:moveTo>
                  <a:cubicBezTo>
                    <a:pt x="5171" y="0"/>
                    <a:pt x="5037" y="73"/>
                    <a:pt x="4976" y="220"/>
                  </a:cubicBezTo>
                  <a:lnTo>
                    <a:pt x="3659" y="2878"/>
                  </a:lnTo>
                  <a:cubicBezTo>
                    <a:pt x="3585" y="3000"/>
                    <a:pt x="3488" y="3073"/>
                    <a:pt x="3366" y="3073"/>
                  </a:cubicBezTo>
                  <a:lnTo>
                    <a:pt x="415" y="3512"/>
                  </a:lnTo>
                  <a:cubicBezTo>
                    <a:pt x="122" y="3561"/>
                    <a:pt x="0" y="3927"/>
                    <a:pt x="220" y="4147"/>
                  </a:cubicBezTo>
                  <a:lnTo>
                    <a:pt x="2341" y="6220"/>
                  </a:lnTo>
                  <a:cubicBezTo>
                    <a:pt x="2439" y="6317"/>
                    <a:pt x="2488" y="6439"/>
                    <a:pt x="2463" y="6561"/>
                  </a:cubicBezTo>
                  <a:lnTo>
                    <a:pt x="1951" y="9488"/>
                  </a:lnTo>
                  <a:cubicBezTo>
                    <a:pt x="1913" y="9736"/>
                    <a:pt x="2099" y="9924"/>
                    <a:pt x="2322" y="9924"/>
                  </a:cubicBezTo>
                  <a:cubicBezTo>
                    <a:pt x="2384" y="9924"/>
                    <a:pt x="2449" y="9910"/>
                    <a:pt x="2512" y="9878"/>
                  </a:cubicBezTo>
                  <a:lnTo>
                    <a:pt x="5122" y="8512"/>
                  </a:lnTo>
                  <a:cubicBezTo>
                    <a:pt x="5183" y="8476"/>
                    <a:pt x="5244" y="8457"/>
                    <a:pt x="5305" y="8457"/>
                  </a:cubicBezTo>
                  <a:cubicBezTo>
                    <a:pt x="5366" y="8457"/>
                    <a:pt x="5427" y="8476"/>
                    <a:pt x="5488" y="8512"/>
                  </a:cubicBezTo>
                  <a:lnTo>
                    <a:pt x="8122" y="9878"/>
                  </a:lnTo>
                  <a:cubicBezTo>
                    <a:pt x="8180" y="9910"/>
                    <a:pt x="8241" y="9924"/>
                    <a:pt x="8299" y="9924"/>
                  </a:cubicBezTo>
                  <a:cubicBezTo>
                    <a:pt x="8511" y="9924"/>
                    <a:pt x="8697" y="9736"/>
                    <a:pt x="8658" y="9488"/>
                  </a:cubicBezTo>
                  <a:lnTo>
                    <a:pt x="8146" y="6561"/>
                  </a:lnTo>
                  <a:cubicBezTo>
                    <a:pt x="8122" y="6439"/>
                    <a:pt x="8171" y="6317"/>
                    <a:pt x="8268" y="6220"/>
                  </a:cubicBezTo>
                  <a:lnTo>
                    <a:pt x="10390" y="4147"/>
                  </a:lnTo>
                  <a:cubicBezTo>
                    <a:pt x="10634" y="3927"/>
                    <a:pt x="10488" y="3561"/>
                    <a:pt x="10195" y="3512"/>
                  </a:cubicBezTo>
                  <a:lnTo>
                    <a:pt x="7244" y="3098"/>
                  </a:lnTo>
                  <a:cubicBezTo>
                    <a:pt x="7122" y="3073"/>
                    <a:pt x="7024" y="3000"/>
                    <a:pt x="6976" y="2878"/>
                  </a:cubicBezTo>
                  <a:lnTo>
                    <a:pt x="5658" y="220"/>
                  </a:lnTo>
                  <a:cubicBezTo>
                    <a:pt x="5585" y="73"/>
                    <a:pt x="5445" y="0"/>
                    <a:pt x="5308" y="0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17" name="Google Shape;417;p26"/>
            <p:cNvGrpSpPr/>
            <p:nvPr/>
          </p:nvGrpSpPr>
          <p:grpSpPr>
            <a:xfrm>
              <a:off x="7770652" y="1367593"/>
              <a:ext cx="820034" cy="187786"/>
              <a:chOff x="4005100" y="3437025"/>
              <a:chExt cx="535375" cy="122600"/>
            </a:xfrm>
          </p:grpSpPr>
          <p:sp>
            <p:nvSpPr>
              <p:cNvPr id="418" name="Google Shape;418;p26"/>
              <p:cNvSpPr/>
              <p:nvPr/>
            </p:nvSpPr>
            <p:spPr>
              <a:xfrm>
                <a:off x="4005100" y="3437025"/>
                <a:ext cx="535375" cy="33575"/>
              </a:xfrm>
              <a:custGeom>
                <a:rect b="b" l="l" r="r" t="t"/>
                <a:pathLst>
                  <a:path extrusionOk="0" h="1343" w="21415">
                    <a:moveTo>
                      <a:pt x="903" y="1"/>
                    </a:moveTo>
                    <a:cubicBezTo>
                      <a:pt x="1" y="1"/>
                      <a:pt x="1" y="1342"/>
                      <a:pt x="903" y="1342"/>
                    </a:cubicBezTo>
                    <a:lnTo>
                      <a:pt x="20488" y="1342"/>
                    </a:lnTo>
                    <a:cubicBezTo>
                      <a:pt x="21415" y="1342"/>
                      <a:pt x="21415" y="1"/>
                      <a:pt x="204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26"/>
              <p:cNvSpPr/>
              <p:nvPr/>
            </p:nvSpPr>
            <p:spPr>
              <a:xfrm>
                <a:off x="4064850" y="3525450"/>
                <a:ext cx="415275" cy="34175"/>
              </a:xfrm>
              <a:custGeom>
                <a:rect b="b" l="l" r="r" t="t"/>
                <a:pathLst>
                  <a:path extrusionOk="0" h="1367" w="16611">
                    <a:moveTo>
                      <a:pt x="928" y="0"/>
                    </a:moveTo>
                    <a:cubicBezTo>
                      <a:pt x="1" y="0"/>
                      <a:pt x="1" y="1366"/>
                      <a:pt x="928" y="1366"/>
                    </a:cubicBezTo>
                    <a:lnTo>
                      <a:pt x="15708" y="1366"/>
                    </a:lnTo>
                    <a:cubicBezTo>
                      <a:pt x="16610" y="1366"/>
                      <a:pt x="16610" y="0"/>
                      <a:pt x="15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27"/>
          <p:cNvGrpSpPr/>
          <p:nvPr/>
        </p:nvGrpSpPr>
        <p:grpSpPr>
          <a:xfrm>
            <a:off x="564749" y="2097581"/>
            <a:ext cx="3324930" cy="1316355"/>
            <a:chOff x="4754850" y="1600325"/>
            <a:chExt cx="3771900" cy="1412550"/>
          </a:xfrm>
        </p:grpSpPr>
        <p:sp>
          <p:nvSpPr>
            <p:cNvPr id="425" name="Google Shape;425;p27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7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7" name="Google Shape;427;p27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28" name="Google Shape;428;p27"/>
          <p:cNvSpPr txBox="1"/>
          <p:nvPr>
            <p:ph idx="1" type="subTitle"/>
          </p:nvPr>
        </p:nvSpPr>
        <p:spPr>
          <a:xfrm>
            <a:off x="1744525" y="2436700"/>
            <a:ext cx="2024700" cy="7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Primera Pantalla</a:t>
            </a:r>
            <a:endParaRPr/>
          </a:p>
        </p:txBody>
      </p:sp>
      <p:sp>
        <p:nvSpPr>
          <p:cNvPr id="429" name="Google Shape;429;p27"/>
          <p:cNvSpPr txBox="1"/>
          <p:nvPr>
            <p:ph type="title"/>
          </p:nvPr>
        </p:nvSpPr>
        <p:spPr>
          <a:xfrm>
            <a:off x="612625" y="2286250"/>
            <a:ext cx="11319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01</a:t>
            </a:r>
            <a:endParaRPr/>
          </a:p>
        </p:txBody>
      </p:sp>
      <p:sp>
        <p:nvSpPr>
          <p:cNvPr id="430" name="Google Shape;430;p27"/>
          <p:cNvSpPr txBox="1"/>
          <p:nvPr>
            <p:ph idx="15" type="title"/>
          </p:nvPr>
        </p:nvSpPr>
        <p:spPr>
          <a:xfrm>
            <a:off x="-442375" y="652125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31" name="Google Shape;431;p27"/>
          <p:cNvSpPr/>
          <p:nvPr/>
        </p:nvSpPr>
        <p:spPr>
          <a:xfrm>
            <a:off x="715100" y="912725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32" name="Google Shape;4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6875" y="1508451"/>
            <a:ext cx="4605623" cy="2634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7" name="Google Shape;437;p28"/>
          <p:cNvGrpSpPr/>
          <p:nvPr/>
        </p:nvGrpSpPr>
        <p:grpSpPr>
          <a:xfrm>
            <a:off x="564749" y="2097581"/>
            <a:ext cx="3324930" cy="1316355"/>
            <a:chOff x="4754850" y="1600325"/>
            <a:chExt cx="3771900" cy="1412550"/>
          </a:xfrm>
        </p:grpSpPr>
        <p:sp>
          <p:nvSpPr>
            <p:cNvPr id="438" name="Google Shape;438;p28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8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40" name="Google Shape;440;p28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41" name="Google Shape;441;p28"/>
          <p:cNvSpPr txBox="1"/>
          <p:nvPr>
            <p:ph idx="1" type="subTitle"/>
          </p:nvPr>
        </p:nvSpPr>
        <p:spPr>
          <a:xfrm>
            <a:off x="1905324" y="2486499"/>
            <a:ext cx="1984200" cy="62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Sing In </a:t>
            </a:r>
            <a:endParaRPr/>
          </a:p>
        </p:txBody>
      </p:sp>
      <p:sp>
        <p:nvSpPr>
          <p:cNvPr id="442" name="Google Shape;442;p28"/>
          <p:cNvSpPr txBox="1"/>
          <p:nvPr>
            <p:ph type="title"/>
          </p:nvPr>
        </p:nvSpPr>
        <p:spPr>
          <a:xfrm>
            <a:off x="612626" y="2286250"/>
            <a:ext cx="12927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02</a:t>
            </a:r>
            <a:endParaRPr/>
          </a:p>
        </p:txBody>
      </p:sp>
      <p:sp>
        <p:nvSpPr>
          <p:cNvPr id="443" name="Google Shape;443;p28"/>
          <p:cNvSpPr txBox="1"/>
          <p:nvPr>
            <p:ph idx="15" type="title"/>
          </p:nvPr>
        </p:nvSpPr>
        <p:spPr>
          <a:xfrm>
            <a:off x="-442375" y="652125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44" name="Google Shape;444;p28"/>
          <p:cNvSpPr/>
          <p:nvPr/>
        </p:nvSpPr>
        <p:spPr>
          <a:xfrm>
            <a:off x="715100" y="912725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5" name="Google Shape;445;p28"/>
          <p:cNvPicPr preferRelativeResize="0"/>
          <p:nvPr/>
        </p:nvPicPr>
        <p:blipFill rotWithShape="1">
          <a:blip r:embed="rId3">
            <a:alphaModFix/>
          </a:blip>
          <a:srcRect b="52963" l="0" r="0" t="0"/>
          <a:stretch/>
        </p:blipFill>
        <p:spPr>
          <a:xfrm>
            <a:off x="4107900" y="1559079"/>
            <a:ext cx="4521251" cy="24770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29"/>
          <p:cNvGrpSpPr/>
          <p:nvPr/>
        </p:nvGrpSpPr>
        <p:grpSpPr>
          <a:xfrm>
            <a:off x="564749" y="2097581"/>
            <a:ext cx="3324930" cy="1316355"/>
            <a:chOff x="4754850" y="1600325"/>
            <a:chExt cx="3771900" cy="1412550"/>
          </a:xfrm>
        </p:grpSpPr>
        <p:sp>
          <p:nvSpPr>
            <p:cNvPr id="451" name="Google Shape;451;p29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9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53" name="Google Shape;453;p29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54" name="Google Shape;454;p29"/>
          <p:cNvSpPr txBox="1"/>
          <p:nvPr>
            <p:ph idx="1" type="subTitle"/>
          </p:nvPr>
        </p:nvSpPr>
        <p:spPr>
          <a:xfrm>
            <a:off x="1905324" y="2486499"/>
            <a:ext cx="1984200" cy="62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Register</a:t>
            </a:r>
            <a:r>
              <a:rPr lang="ca"/>
              <a:t> </a:t>
            </a:r>
            <a:endParaRPr/>
          </a:p>
        </p:txBody>
      </p:sp>
      <p:sp>
        <p:nvSpPr>
          <p:cNvPr id="455" name="Google Shape;455;p29"/>
          <p:cNvSpPr txBox="1"/>
          <p:nvPr>
            <p:ph type="title"/>
          </p:nvPr>
        </p:nvSpPr>
        <p:spPr>
          <a:xfrm>
            <a:off x="612626" y="2286250"/>
            <a:ext cx="12927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03</a:t>
            </a:r>
            <a:endParaRPr/>
          </a:p>
        </p:txBody>
      </p:sp>
      <p:sp>
        <p:nvSpPr>
          <p:cNvPr id="456" name="Google Shape;456;p29"/>
          <p:cNvSpPr txBox="1"/>
          <p:nvPr>
            <p:ph idx="15" type="title"/>
          </p:nvPr>
        </p:nvSpPr>
        <p:spPr>
          <a:xfrm>
            <a:off x="-442375" y="652125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57" name="Google Shape;457;p29"/>
          <p:cNvSpPr/>
          <p:nvPr/>
        </p:nvSpPr>
        <p:spPr>
          <a:xfrm>
            <a:off x="715100" y="912725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8" name="Google Shape;458;p29"/>
          <p:cNvPicPr preferRelativeResize="0"/>
          <p:nvPr/>
        </p:nvPicPr>
        <p:blipFill rotWithShape="1">
          <a:blip r:embed="rId3">
            <a:alphaModFix/>
          </a:blip>
          <a:srcRect b="1790" l="3697" r="3872" t="55885"/>
          <a:stretch/>
        </p:blipFill>
        <p:spPr>
          <a:xfrm>
            <a:off x="4097525" y="1642563"/>
            <a:ext cx="4331375" cy="231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3" name="Google Shape;463;p30"/>
          <p:cNvGrpSpPr/>
          <p:nvPr/>
        </p:nvGrpSpPr>
        <p:grpSpPr>
          <a:xfrm>
            <a:off x="564749" y="2097581"/>
            <a:ext cx="3324930" cy="1316355"/>
            <a:chOff x="4754850" y="1600325"/>
            <a:chExt cx="3771900" cy="1412550"/>
          </a:xfrm>
        </p:grpSpPr>
        <p:sp>
          <p:nvSpPr>
            <p:cNvPr id="464" name="Google Shape;464;p30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6" name="Google Shape;466;p30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7" name="Google Shape;467;p30"/>
          <p:cNvSpPr txBox="1"/>
          <p:nvPr>
            <p:ph idx="1" type="subTitle"/>
          </p:nvPr>
        </p:nvSpPr>
        <p:spPr>
          <a:xfrm>
            <a:off x="1673775" y="2286175"/>
            <a:ext cx="2437800" cy="13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/>
              <a:t>User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0"/>
          <p:cNvSpPr txBox="1"/>
          <p:nvPr>
            <p:ph type="title"/>
          </p:nvPr>
        </p:nvSpPr>
        <p:spPr>
          <a:xfrm>
            <a:off x="564751" y="2286175"/>
            <a:ext cx="1252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04</a:t>
            </a:r>
            <a:endParaRPr/>
          </a:p>
        </p:txBody>
      </p:sp>
      <p:sp>
        <p:nvSpPr>
          <p:cNvPr id="469" name="Google Shape;469;p30"/>
          <p:cNvSpPr txBox="1"/>
          <p:nvPr>
            <p:ph idx="15" type="title"/>
          </p:nvPr>
        </p:nvSpPr>
        <p:spPr>
          <a:xfrm>
            <a:off x="829800" y="655250"/>
            <a:ext cx="37953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70" name="Google Shape;470;p30"/>
          <p:cNvSpPr/>
          <p:nvPr/>
        </p:nvSpPr>
        <p:spPr>
          <a:xfrm>
            <a:off x="341325" y="915850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1" name="Google Shape;4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5925" y="2826817"/>
            <a:ext cx="3572972" cy="18884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5926" y="915519"/>
            <a:ext cx="3572972" cy="19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5925" y="796262"/>
            <a:ext cx="3572972" cy="1192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1"/>
          <p:cNvGrpSpPr/>
          <p:nvPr/>
        </p:nvGrpSpPr>
        <p:grpSpPr>
          <a:xfrm>
            <a:off x="564749" y="2097581"/>
            <a:ext cx="3324930" cy="1316355"/>
            <a:chOff x="4754850" y="1600325"/>
            <a:chExt cx="3771900" cy="1412550"/>
          </a:xfrm>
        </p:grpSpPr>
        <p:sp>
          <p:nvSpPr>
            <p:cNvPr id="479" name="Google Shape;479;p31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81" name="Google Shape;481;p31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2" name="Google Shape;482;p31"/>
          <p:cNvSpPr txBox="1"/>
          <p:nvPr>
            <p:ph idx="1" type="subTitle"/>
          </p:nvPr>
        </p:nvSpPr>
        <p:spPr>
          <a:xfrm>
            <a:off x="1816950" y="2165850"/>
            <a:ext cx="2437800" cy="158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/>
              <a:t>Homepage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ca"/>
              <a:t>Personal Shopper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1"/>
          <p:cNvSpPr txBox="1"/>
          <p:nvPr>
            <p:ph type="title"/>
          </p:nvPr>
        </p:nvSpPr>
        <p:spPr>
          <a:xfrm>
            <a:off x="564751" y="2286175"/>
            <a:ext cx="12522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04</a:t>
            </a:r>
            <a:endParaRPr/>
          </a:p>
        </p:txBody>
      </p:sp>
      <p:sp>
        <p:nvSpPr>
          <p:cNvPr id="484" name="Google Shape;484;p31"/>
          <p:cNvSpPr txBox="1"/>
          <p:nvPr>
            <p:ph idx="15" type="title"/>
          </p:nvPr>
        </p:nvSpPr>
        <p:spPr>
          <a:xfrm>
            <a:off x="829800" y="655250"/>
            <a:ext cx="37953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485" name="Google Shape;485;p31"/>
          <p:cNvSpPr/>
          <p:nvPr/>
        </p:nvSpPr>
        <p:spPr>
          <a:xfrm>
            <a:off x="341325" y="915850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6" name="Google Shape;4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5926" y="915519"/>
            <a:ext cx="3572972" cy="19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7" name="Google Shape;48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5925" y="796262"/>
            <a:ext cx="3572972" cy="11925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8" name="Google Shape;48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5925" y="2826817"/>
            <a:ext cx="3572977" cy="20167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3" name="Google Shape;493;p32"/>
          <p:cNvGrpSpPr/>
          <p:nvPr/>
        </p:nvGrpSpPr>
        <p:grpSpPr>
          <a:xfrm>
            <a:off x="594824" y="1337931"/>
            <a:ext cx="3324930" cy="1316355"/>
            <a:chOff x="4754850" y="1600325"/>
            <a:chExt cx="3771900" cy="1412550"/>
          </a:xfrm>
        </p:grpSpPr>
        <p:sp>
          <p:nvSpPr>
            <p:cNvPr id="494" name="Google Shape;494;p32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96" name="Google Shape;496;p32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97" name="Google Shape;497;p32"/>
          <p:cNvSpPr txBox="1"/>
          <p:nvPr>
            <p:ph idx="1" type="subTitle"/>
          </p:nvPr>
        </p:nvSpPr>
        <p:spPr>
          <a:xfrm>
            <a:off x="1774600" y="1827650"/>
            <a:ext cx="2024700" cy="42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Asesoria</a:t>
            </a:r>
            <a:endParaRPr/>
          </a:p>
        </p:txBody>
      </p:sp>
      <p:sp>
        <p:nvSpPr>
          <p:cNvPr id="498" name="Google Shape;498;p32"/>
          <p:cNvSpPr txBox="1"/>
          <p:nvPr>
            <p:ph type="title"/>
          </p:nvPr>
        </p:nvSpPr>
        <p:spPr>
          <a:xfrm>
            <a:off x="642700" y="1526600"/>
            <a:ext cx="11319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05</a:t>
            </a:r>
            <a:endParaRPr/>
          </a:p>
        </p:txBody>
      </p:sp>
      <p:sp>
        <p:nvSpPr>
          <p:cNvPr id="499" name="Google Shape;499;p32"/>
          <p:cNvSpPr txBox="1"/>
          <p:nvPr>
            <p:ph idx="15" type="title"/>
          </p:nvPr>
        </p:nvSpPr>
        <p:spPr>
          <a:xfrm>
            <a:off x="-442375" y="652125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500" name="Google Shape;500;p32"/>
          <p:cNvSpPr/>
          <p:nvPr/>
        </p:nvSpPr>
        <p:spPr>
          <a:xfrm>
            <a:off x="715100" y="912725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1" name="Google Shape;501;p32"/>
          <p:cNvPicPr preferRelativeResize="0"/>
          <p:nvPr/>
        </p:nvPicPr>
        <p:blipFill rotWithShape="1">
          <a:blip r:embed="rId3">
            <a:alphaModFix/>
          </a:blip>
          <a:srcRect b="6682" l="0" r="1574" t="7979"/>
          <a:stretch/>
        </p:blipFill>
        <p:spPr>
          <a:xfrm>
            <a:off x="1567375" y="2549300"/>
            <a:ext cx="7185951" cy="209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32"/>
          <p:cNvPicPr preferRelativeResize="0"/>
          <p:nvPr/>
        </p:nvPicPr>
        <p:blipFill rotWithShape="1">
          <a:blip r:embed="rId4">
            <a:alphaModFix/>
          </a:blip>
          <a:srcRect b="56082" l="0" r="24817" t="0"/>
          <a:stretch/>
        </p:blipFill>
        <p:spPr>
          <a:xfrm>
            <a:off x="1567375" y="2889488"/>
            <a:ext cx="3856004" cy="1382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" name="Google Shape;507;p33"/>
          <p:cNvGrpSpPr/>
          <p:nvPr/>
        </p:nvGrpSpPr>
        <p:grpSpPr>
          <a:xfrm>
            <a:off x="639949" y="1337931"/>
            <a:ext cx="3324930" cy="1316355"/>
            <a:chOff x="4754850" y="1600325"/>
            <a:chExt cx="3771900" cy="1412550"/>
          </a:xfrm>
        </p:grpSpPr>
        <p:sp>
          <p:nvSpPr>
            <p:cNvPr id="508" name="Google Shape;508;p33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0" name="Google Shape;510;p33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1" name="Google Shape;511;p33"/>
          <p:cNvSpPr txBox="1"/>
          <p:nvPr>
            <p:ph idx="1" type="subTitle"/>
          </p:nvPr>
        </p:nvSpPr>
        <p:spPr>
          <a:xfrm>
            <a:off x="1819725" y="1764350"/>
            <a:ext cx="2024700" cy="4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Stock</a:t>
            </a:r>
            <a:endParaRPr/>
          </a:p>
        </p:txBody>
      </p:sp>
      <p:sp>
        <p:nvSpPr>
          <p:cNvPr id="512" name="Google Shape;512;p33"/>
          <p:cNvSpPr txBox="1"/>
          <p:nvPr>
            <p:ph type="title"/>
          </p:nvPr>
        </p:nvSpPr>
        <p:spPr>
          <a:xfrm>
            <a:off x="687825" y="1526600"/>
            <a:ext cx="1131900" cy="10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06</a:t>
            </a:r>
            <a:endParaRPr/>
          </a:p>
        </p:txBody>
      </p:sp>
      <p:sp>
        <p:nvSpPr>
          <p:cNvPr id="513" name="Google Shape;513;p33"/>
          <p:cNvSpPr txBox="1"/>
          <p:nvPr>
            <p:ph idx="15" type="title"/>
          </p:nvPr>
        </p:nvSpPr>
        <p:spPr>
          <a:xfrm>
            <a:off x="-442375" y="652125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514" name="Google Shape;514;p33"/>
          <p:cNvSpPr/>
          <p:nvPr/>
        </p:nvSpPr>
        <p:spPr>
          <a:xfrm>
            <a:off x="715100" y="912725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5" name="Google Shape;515;p33"/>
          <p:cNvPicPr preferRelativeResize="0"/>
          <p:nvPr/>
        </p:nvPicPr>
        <p:blipFill rotWithShape="1">
          <a:blip r:embed="rId3">
            <a:alphaModFix/>
          </a:blip>
          <a:srcRect b="3920" l="0" r="0" t="0"/>
          <a:stretch/>
        </p:blipFill>
        <p:spPr>
          <a:xfrm>
            <a:off x="1974525" y="2328525"/>
            <a:ext cx="6648300" cy="2279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34"/>
          <p:cNvGrpSpPr/>
          <p:nvPr/>
        </p:nvGrpSpPr>
        <p:grpSpPr>
          <a:xfrm>
            <a:off x="639903" y="1157523"/>
            <a:ext cx="3044678" cy="1098540"/>
            <a:chOff x="4754850" y="1600325"/>
            <a:chExt cx="3771900" cy="1412550"/>
          </a:xfrm>
        </p:grpSpPr>
        <p:sp>
          <p:nvSpPr>
            <p:cNvPr id="521" name="Google Shape;521;p34"/>
            <p:cNvSpPr/>
            <p:nvPr/>
          </p:nvSpPr>
          <p:spPr>
            <a:xfrm>
              <a:off x="4852650" y="169167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>
              <a:off x="4754850" y="1600325"/>
              <a:ext cx="3674100" cy="1321200"/>
            </a:xfrm>
            <a:prstGeom prst="roundRect">
              <a:avLst>
                <a:gd fmla="val 0" name="adj"/>
              </a:avLst>
            </a:prstGeom>
            <a:solidFill>
              <a:schemeClr val="l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23" name="Google Shape;523;p34"/>
            <p:cNvCxnSpPr/>
            <p:nvPr/>
          </p:nvCxnSpPr>
          <p:spPr>
            <a:xfrm>
              <a:off x="4754850" y="1783325"/>
              <a:ext cx="3674400" cy="0"/>
            </a:xfrm>
            <a:prstGeom prst="straightConnector1">
              <a:avLst/>
            </a:prstGeom>
            <a:noFill/>
            <a:ln cap="flat" cmpd="sng" w="2857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24" name="Google Shape;524;p34"/>
          <p:cNvSpPr txBox="1"/>
          <p:nvPr>
            <p:ph idx="1" type="subTitle"/>
          </p:nvPr>
        </p:nvSpPr>
        <p:spPr>
          <a:xfrm>
            <a:off x="1720231" y="1427662"/>
            <a:ext cx="1854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Select Products</a:t>
            </a:r>
            <a:endParaRPr/>
          </a:p>
        </p:txBody>
      </p:sp>
      <p:sp>
        <p:nvSpPr>
          <p:cNvPr id="525" name="Google Shape;525;p34"/>
          <p:cNvSpPr txBox="1"/>
          <p:nvPr>
            <p:ph type="title"/>
          </p:nvPr>
        </p:nvSpPr>
        <p:spPr>
          <a:xfrm>
            <a:off x="683739" y="1314921"/>
            <a:ext cx="1036500" cy="85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07</a:t>
            </a:r>
            <a:endParaRPr/>
          </a:p>
        </p:txBody>
      </p:sp>
      <p:sp>
        <p:nvSpPr>
          <p:cNvPr id="526" name="Google Shape;526;p34"/>
          <p:cNvSpPr txBox="1"/>
          <p:nvPr>
            <p:ph idx="15" type="title"/>
          </p:nvPr>
        </p:nvSpPr>
        <p:spPr>
          <a:xfrm>
            <a:off x="-446525" y="535000"/>
            <a:ext cx="61875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WireFrames</a:t>
            </a:r>
            <a:endParaRPr/>
          </a:p>
        </p:txBody>
      </p:sp>
      <p:sp>
        <p:nvSpPr>
          <p:cNvPr id="527" name="Google Shape;527;p34"/>
          <p:cNvSpPr/>
          <p:nvPr/>
        </p:nvSpPr>
        <p:spPr>
          <a:xfrm>
            <a:off x="715100" y="795600"/>
            <a:ext cx="457208" cy="164598"/>
          </a:xfrm>
          <a:custGeom>
            <a:rect b="b" l="l" r="r" t="t"/>
            <a:pathLst>
              <a:path extrusionOk="0" h="3025" w="7903">
                <a:moveTo>
                  <a:pt x="2025" y="2829"/>
                </a:moveTo>
                <a:cubicBezTo>
                  <a:pt x="1829" y="3024"/>
                  <a:pt x="1537" y="2732"/>
                  <a:pt x="1732" y="2537"/>
                </a:cubicBezTo>
                <a:lnTo>
                  <a:pt x="2756" y="1537"/>
                </a:lnTo>
                <a:lnTo>
                  <a:pt x="1732" y="512"/>
                </a:lnTo>
                <a:cubicBezTo>
                  <a:pt x="1537" y="317"/>
                  <a:pt x="1829" y="49"/>
                  <a:pt x="2025" y="220"/>
                </a:cubicBezTo>
                <a:lnTo>
                  <a:pt x="3171" y="1390"/>
                </a:lnTo>
                <a:cubicBezTo>
                  <a:pt x="3244" y="1463"/>
                  <a:pt x="3244" y="1585"/>
                  <a:pt x="3171" y="1683"/>
                </a:cubicBezTo>
                <a:close/>
                <a:moveTo>
                  <a:pt x="195" y="512"/>
                </a:moveTo>
                <a:lnTo>
                  <a:pt x="1195" y="1512"/>
                </a:lnTo>
                <a:lnTo>
                  <a:pt x="195" y="2537"/>
                </a:lnTo>
                <a:cubicBezTo>
                  <a:pt x="0" y="2732"/>
                  <a:pt x="269" y="3000"/>
                  <a:pt x="464" y="2805"/>
                </a:cubicBezTo>
                <a:lnTo>
                  <a:pt x="1610" y="1659"/>
                </a:lnTo>
                <a:cubicBezTo>
                  <a:pt x="1708" y="1585"/>
                  <a:pt x="1708" y="1463"/>
                  <a:pt x="1610" y="1366"/>
                </a:cubicBezTo>
                <a:lnTo>
                  <a:pt x="464" y="220"/>
                </a:lnTo>
                <a:cubicBezTo>
                  <a:pt x="269" y="25"/>
                  <a:pt x="0" y="317"/>
                  <a:pt x="195" y="512"/>
                </a:cubicBezTo>
                <a:close/>
                <a:moveTo>
                  <a:pt x="6659" y="2829"/>
                </a:moveTo>
                <a:cubicBezTo>
                  <a:pt x="6464" y="3024"/>
                  <a:pt x="6195" y="2732"/>
                  <a:pt x="6366" y="2537"/>
                </a:cubicBezTo>
                <a:lnTo>
                  <a:pt x="7390" y="1537"/>
                </a:lnTo>
                <a:lnTo>
                  <a:pt x="6366" y="512"/>
                </a:lnTo>
                <a:cubicBezTo>
                  <a:pt x="6195" y="317"/>
                  <a:pt x="6464" y="49"/>
                  <a:pt x="6659" y="220"/>
                </a:cubicBezTo>
                <a:lnTo>
                  <a:pt x="7805" y="1390"/>
                </a:lnTo>
                <a:cubicBezTo>
                  <a:pt x="7903" y="1463"/>
                  <a:pt x="7903" y="1585"/>
                  <a:pt x="7805" y="1683"/>
                </a:cubicBezTo>
                <a:close/>
                <a:moveTo>
                  <a:pt x="5122" y="2829"/>
                </a:moveTo>
                <a:lnTo>
                  <a:pt x="6268" y="1683"/>
                </a:lnTo>
                <a:cubicBezTo>
                  <a:pt x="6342" y="1585"/>
                  <a:pt x="6342" y="1463"/>
                  <a:pt x="6268" y="1390"/>
                </a:cubicBezTo>
                <a:lnTo>
                  <a:pt x="5122" y="220"/>
                </a:lnTo>
                <a:cubicBezTo>
                  <a:pt x="4927" y="73"/>
                  <a:pt x="4659" y="317"/>
                  <a:pt x="4829" y="512"/>
                </a:cubicBezTo>
                <a:lnTo>
                  <a:pt x="5854" y="1537"/>
                </a:lnTo>
                <a:lnTo>
                  <a:pt x="4829" y="2537"/>
                </a:lnTo>
                <a:cubicBezTo>
                  <a:pt x="4634" y="2732"/>
                  <a:pt x="4927" y="3024"/>
                  <a:pt x="5122" y="2829"/>
                </a:cubicBezTo>
                <a:close/>
                <a:moveTo>
                  <a:pt x="3561" y="2829"/>
                </a:moveTo>
                <a:lnTo>
                  <a:pt x="4707" y="1683"/>
                </a:lnTo>
                <a:cubicBezTo>
                  <a:pt x="4805" y="1585"/>
                  <a:pt x="4805" y="1463"/>
                  <a:pt x="4707" y="1390"/>
                </a:cubicBezTo>
                <a:lnTo>
                  <a:pt x="3561" y="220"/>
                </a:lnTo>
                <a:cubicBezTo>
                  <a:pt x="3366" y="0"/>
                  <a:pt x="3049" y="317"/>
                  <a:pt x="3268" y="512"/>
                </a:cubicBezTo>
                <a:lnTo>
                  <a:pt x="4293" y="1537"/>
                </a:lnTo>
                <a:lnTo>
                  <a:pt x="3268" y="2537"/>
                </a:lnTo>
                <a:cubicBezTo>
                  <a:pt x="3098" y="2732"/>
                  <a:pt x="3366" y="3024"/>
                  <a:pt x="3561" y="2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28" name="Google Shape;528;p34"/>
          <p:cNvPicPr preferRelativeResize="0"/>
          <p:nvPr/>
        </p:nvPicPr>
        <p:blipFill rotWithShape="1">
          <a:blip r:embed="rId3">
            <a:alphaModFix/>
          </a:blip>
          <a:srcRect b="3521" l="0" r="16964" t="0"/>
          <a:stretch/>
        </p:blipFill>
        <p:spPr>
          <a:xfrm>
            <a:off x="2414800" y="2125462"/>
            <a:ext cx="6187500" cy="2566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 Colors UI Design for Agencies by Slidesgo">
  <a:themeElements>
    <a:clrScheme name="Simple Light">
      <a:dk1>
        <a:srgbClr val="000000"/>
      </a:dk1>
      <a:lt1>
        <a:srgbClr val="FCF6E8"/>
      </a:lt1>
      <a:dk2>
        <a:srgbClr val="DBCFC3"/>
      </a:dk2>
      <a:lt2>
        <a:srgbClr val="EFC4B9"/>
      </a:lt2>
      <a:accent1>
        <a:srgbClr val="FDBC96"/>
      </a:accent1>
      <a:accent2>
        <a:srgbClr val="DAC2CF"/>
      </a:accent2>
      <a:accent3>
        <a:srgbClr val="D3E3D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